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71" r:id="rId13"/>
    <p:sldId id="264" r:id="rId1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서버)" id="{BE379A61-BA85-4E5D-A098-37BA03986830}">
          <p14:sldIdLst>
            <p14:sldId id="270"/>
          </p14:sldIdLst>
        </p14:section>
        <p14:section name="핵심 기술 (UI)" id="{DD8F8DC7-BCA6-49F0-9CB8-3890447C0EAA}">
          <p14:sldIdLst>
            <p14:sldId id="263"/>
          </p14:sldIdLst>
        </p14:section>
        <p14:section name="향후 연구 과제" id="{77DF38CF-6363-4A3E-ACB6-A3D8727D4AFD}">
          <p14:sldIdLst>
            <p14:sldId id="271"/>
          </p14:sldIdLst>
        </p14:section>
        <p14:section name="프로젝트 수행 후기" id="{183DA6EF-802A-4186-A7FB-1E7DA5DE275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96" autoAdjust="0"/>
  </p:normalViewPr>
  <p:slideViewPr>
    <p:cSldViewPr snapToGrid="0" snapToObjects="1">
      <p:cViewPr varScale="1">
        <p:scale>
          <a:sx n="68" d="100"/>
          <a:sy n="68" d="100"/>
        </p:scale>
        <p:origin x="108" y="30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서버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(UI)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</a:t>
            </a: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21793" y="4502339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09983" y="4601759"/>
            <a:ext cx="45511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21394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 (529)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 (530)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7549"/>
            <a:ext cx="4374974" cy="456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409" y="8375353"/>
            <a:ext cx="54161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모니터에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실행 화면을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818107" y="2744331"/>
            <a:ext cx="9985322" cy="6447830"/>
          </a:xfrm>
          <a:prstGeom prst="roundRect">
            <a:avLst>
              <a:gd name="adj" fmla="val 7858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830623" y="2791351"/>
            <a:ext cx="778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내에서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컨트롤 및 관련 디바이스 탐색 로직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30" y="2833193"/>
            <a:ext cx="511331" cy="511331"/>
          </a:xfrm>
          <a:prstGeom prst="rect">
            <a:avLst/>
          </a:prstGeom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7801"/>
              </p:ext>
            </p:extLst>
          </p:nvPr>
        </p:nvGraphicFramePr>
        <p:xfrm>
          <a:off x="7014051" y="3758355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가상 키보드 활용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529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KEY_SPACE 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530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KEY_ENTER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88613" y="4940603"/>
            <a:ext cx="454256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앱에서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이벤트 발생을 컨트롤 하기 가상 키보드 활용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290" y="3481445"/>
            <a:ext cx="1482241" cy="14822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92" y="3481445"/>
            <a:ext cx="1482241" cy="1482241"/>
          </a:xfrm>
          <a:prstGeom prst="rect">
            <a:avLst/>
          </a:prstGeom>
        </p:spPr>
      </p:pic>
      <p:sp>
        <p:nvSpPr>
          <p:cNvPr id="7" name="왼쪽/오른쪽 화살표 6"/>
          <p:cNvSpPr/>
          <p:nvPr/>
        </p:nvSpPr>
        <p:spPr>
          <a:xfrm>
            <a:off x="13838549" y="4067567"/>
            <a:ext cx="844061" cy="30999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1830720" y="4944763"/>
            <a:ext cx="485971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버튼에 대한 이벤트 실행 시 다른 버튼 비활성화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739" y="5863694"/>
            <a:ext cx="9241962" cy="20961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1562" y="8372234"/>
            <a:ext cx="8178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실행 시 자동으로 연결된 디바이스를 탐색하여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디바이스를 찾는 로직 추가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09739" y="7703820"/>
            <a:ext cx="3702101" cy="240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547</Words>
  <Application>Microsoft Office PowerPoint</Application>
  <PresentationFormat>사용자 지정</PresentationFormat>
  <Paragraphs>121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LG Smart UI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김재욱/연구원/TV Security&amp;Compliance Task(jaeuk3081.kim@lge.com)</cp:lastModifiedBy>
  <cp:revision>80</cp:revision>
  <dcterms:created xsi:type="dcterms:W3CDTF">2022-12-09T16:47:26Z</dcterms:created>
  <dcterms:modified xsi:type="dcterms:W3CDTF">2025-07-09T12:09:49Z</dcterms:modified>
</cp:coreProperties>
</file>